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4" r:id="rId4"/>
    <p:sldId id="265" r:id="rId5"/>
  </p:sldIdLst>
  <p:sldSz cx="10693400" cy="7561263"/>
  <p:notesSz cx="6797675" cy="9926638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659" autoAdjust="0"/>
    <p:restoredTop sz="94660"/>
  </p:normalViewPr>
  <p:slideViewPr>
    <p:cSldViewPr>
      <p:cViewPr>
        <p:scale>
          <a:sx n="90" d="100"/>
          <a:sy n="90" d="100"/>
        </p:scale>
        <p:origin x="-1301" y="461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CF101-AD15-4A6E-ABA2-3F65330FA592}" type="datetimeFigureOut">
              <a:rPr lang="de-DE" smtClean="0"/>
              <a:pPr/>
              <a:t>04.11.2016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241B-5732-48E6-A8C1-459A330D802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CB1C-E13F-4F33-A0E8-29688D49FBAF}" type="datetimeFigureOut">
              <a:rPr lang="de-DE" smtClean="0"/>
              <a:pPr/>
              <a:t>04.11.2016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38A8-5F76-4165-B3EC-2AE76B77FFF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738A8-5F76-4165-B3EC-2AE76B77FFFB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F2-A534-4A0A-B942-EC7DFD4CB2B6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95C3-647F-4C34-930D-38216A3368FA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9318-4ED2-4918-8B97-3B9F2B414319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873E-F171-4F5C-ACAF-0CB7400BF711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A18B-9711-4242-8D42-E627E3D2376B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37CA-6C9A-41D6-9441-DF83468EBC39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E2733-E1AF-44D7-9241-8D98A856C5C3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3133-C5A9-409B-BAE5-454483910E9F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4B9E-B095-48CF-810D-4A28D586438D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037C-0583-4DF0-B06D-B7AA4300044C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7F6F-D1C6-4091-81B9-FCE953E7552E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BDBD-300A-4D1C-9B01-EFBAE426935E}" type="datetime1">
              <a:rPr lang="de-DE" smtClean="0"/>
              <a:pPr/>
              <a:t>04.11.2016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FEC23-A7D9-4D4B-9B96-75904A34C32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lipse 36"/>
          <p:cNvSpPr/>
          <p:nvPr/>
        </p:nvSpPr>
        <p:spPr>
          <a:xfrm>
            <a:off x="3203560" y="2494747"/>
            <a:ext cx="500066" cy="50006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Ellipse 31"/>
          <p:cNvSpPr/>
          <p:nvPr/>
        </p:nvSpPr>
        <p:spPr>
          <a:xfrm>
            <a:off x="9204352" y="6352399"/>
            <a:ext cx="642942" cy="64294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6418270" y="5995209"/>
            <a:ext cx="500066" cy="500066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Untertitel 2"/>
          <p:cNvSpPr txBox="1">
            <a:spLocks/>
          </p:cNvSpPr>
          <p:nvPr/>
        </p:nvSpPr>
        <p:spPr>
          <a:xfrm>
            <a:off x="1" y="6913670"/>
            <a:ext cx="5346699" cy="2245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9569" tIns="49785" rIns="99569" bIns="49785" rtlCol="0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de-A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www.happykids.at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74602" y="1780367"/>
            <a:ext cx="4000528" cy="4563303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de-AT" sz="1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HAPPY KIDS – bärenstark gegen Kindesmissbrauch &amp; für Gewaltprävention</a:t>
            </a:r>
          </a:p>
          <a:p>
            <a:endParaRPr lang="de-AT" sz="12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Adresse:	Winckelmannstraße 2 / Top 12</a:t>
            </a: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PLZ/Ort:</a:t>
            </a:r>
            <a:r>
              <a:rPr lang="de-AT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1150 Wien</a:t>
            </a: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Telefon:	0043 1 503 8888</a:t>
            </a: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@:	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beratung@happykids.at</a:t>
            </a:r>
            <a:endParaRPr lang="de-AT" sz="1200" dirty="0" smtClean="0">
              <a:latin typeface="Arial" pitchFamily="34" charset="0"/>
              <a:cs typeface="Arial" pitchFamily="34" charset="0"/>
            </a:endParaRPr>
          </a:p>
          <a:p>
            <a:endParaRPr lang="de-AT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Rechtliche Angaben</a:t>
            </a:r>
          </a:p>
          <a:p>
            <a:endParaRPr lang="de-AT" sz="12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nhaltlich verantwortlich:</a:t>
            </a:r>
          </a:p>
          <a:p>
            <a:pPr>
              <a:spcAft>
                <a:spcPts val="600"/>
              </a:spcAft>
            </a:pPr>
            <a:r>
              <a:rPr lang="de-AT" sz="1200" b="1" dirty="0" smtClean="0">
                <a:latin typeface="Arial" pitchFamily="34" charset="0"/>
                <a:cs typeface="Arial" pitchFamily="34" charset="0"/>
              </a:rPr>
              <a:t>Frau Mag.</a:t>
            </a:r>
            <a:r>
              <a:rPr lang="de-AT" sz="1200" b="1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de-AT" sz="1200" b="1" dirty="0" smtClean="0">
                <a:latin typeface="Arial" pitchFamily="34" charset="0"/>
                <a:cs typeface="Arial" pitchFamily="34" charset="0"/>
              </a:rPr>
              <a:t> (FH) Ing.</a:t>
            </a:r>
            <a:r>
              <a:rPr lang="de-AT" sz="1200" b="1" baseline="30000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de-AT" sz="1200" b="1" dirty="0" smtClean="0">
                <a:latin typeface="Arial" pitchFamily="34" charset="0"/>
                <a:cs typeface="Arial" pitchFamily="34" charset="0"/>
              </a:rPr>
              <a:t> Ursula Tegel</a:t>
            </a:r>
            <a:endParaRPr lang="de-AT" sz="1200" dirty="0">
              <a:latin typeface="Arial" pitchFamily="34" charset="0"/>
              <a:cs typeface="Arial" pitchFamily="34" charset="0"/>
            </a:endParaRPr>
          </a:p>
          <a:p>
            <a:endParaRPr lang="de-AT" sz="1300" b="1" dirty="0">
              <a:latin typeface="Arial" pitchFamily="34" charset="0"/>
              <a:cs typeface="Arial" pitchFamily="34" charset="0"/>
            </a:endParaRPr>
          </a:p>
          <a:p>
            <a:r>
              <a:rPr lang="de-AT" sz="1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Bankverbindung</a:t>
            </a:r>
          </a:p>
          <a:p>
            <a:endParaRPr lang="de-AT" sz="12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Inhaber:	HAPPY KIDS – SPENDENKONTO</a:t>
            </a: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Institut:	Bank Austria</a:t>
            </a: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IBAN:	AT30 1200 0100 0039 2919</a:t>
            </a:r>
          </a:p>
          <a:p>
            <a:pPr>
              <a:spcAft>
                <a:spcPts val="600"/>
              </a:spcAft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BIC:	BKAUATWW</a:t>
            </a:r>
          </a:p>
          <a:p>
            <a:endParaRPr lang="de-AT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46436" y="5845875"/>
            <a:ext cx="1428760" cy="79227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de-AT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Reg. Nr. 1632</a:t>
            </a:r>
          </a:p>
          <a:p>
            <a:pPr algn="ctr"/>
            <a:r>
              <a:rPr lang="de-AT" sz="10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Spenden sind steuerlich absetzbar</a:t>
            </a:r>
            <a:endParaRPr lang="de-AT" sz="10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Untertitel 2"/>
          <p:cNvSpPr txBox="1">
            <a:spLocks/>
          </p:cNvSpPr>
          <p:nvPr/>
        </p:nvSpPr>
        <p:spPr>
          <a:xfrm>
            <a:off x="0" y="1280301"/>
            <a:ext cx="10693400" cy="714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9569" tIns="49785" rIns="99569" bIns="49785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de-A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918336" y="5852333"/>
            <a:ext cx="285752" cy="2952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Ellipse 30"/>
          <p:cNvSpPr/>
          <p:nvPr/>
        </p:nvSpPr>
        <p:spPr>
          <a:xfrm>
            <a:off x="7204088" y="6138085"/>
            <a:ext cx="152400" cy="16192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/>
          <p:cNvSpPr/>
          <p:nvPr/>
        </p:nvSpPr>
        <p:spPr>
          <a:xfrm>
            <a:off x="560354" y="1494615"/>
            <a:ext cx="152400" cy="16192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3" name="Gruppieren 22"/>
          <p:cNvGrpSpPr/>
          <p:nvPr/>
        </p:nvGrpSpPr>
        <p:grpSpPr>
          <a:xfrm>
            <a:off x="3060684" y="304311"/>
            <a:ext cx="4572032" cy="904552"/>
            <a:chOff x="5632452" y="280169"/>
            <a:chExt cx="4572032" cy="904552"/>
          </a:xfrm>
        </p:grpSpPr>
        <p:pic>
          <p:nvPicPr>
            <p:cNvPr id="25" name="Grafik 24" descr="Logo_jp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0829" y="280169"/>
              <a:ext cx="607573" cy="672264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7418402" y="423045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latin typeface="Arial" pitchFamily="34" charset="0"/>
                  <a:cs typeface="Arial" pitchFamily="34" charset="0"/>
                </a:rPr>
                <a:t>HAPPY KIDS</a:t>
              </a:r>
              <a:endParaRPr lang="de-AT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632452" y="923111"/>
              <a:ext cx="4572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100" b="1" dirty="0" smtClean="0">
                  <a:latin typeface="Arial" pitchFamily="34" charset="0"/>
                  <a:cs typeface="Arial" pitchFamily="34" charset="0"/>
                </a:rPr>
                <a:t>bärenstark gegen Kindesmissbrauch und für Gewaltprävention</a:t>
              </a:r>
              <a:endParaRPr lang="de-A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" name="Grafik 39" descr="DSCN3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6700" y="1566053"/>
            <a:ext cx="2143140" cy="2334758"/>
          </a:xfrm>
          <a:prstGeom prst="rect">
            <a:avLst/>
          </a:prstGeom>
        </p:spPr>
      </p:pic>
      <p:pic>
        <p:nvPicPr>
          <p:cNvPr id="41" name="Grafik 40" descr="DSCN3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9840" y="4066383"/>
            <a:ext cx="2844541" cy="2133406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7632716" y="851673"/>
            <a:ext cx="285752" cy="295276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1703362" y="2780499"/>
            <a:ext cx="500066" cy="500066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6" name="Grafik 2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056" y="4137821"/>
            <a:ext cx="2619754" cy="1861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Textfeld 26"/>
          <p:cNvSpPr txBox="1"/>
          <p:nvPr/>
        </p:nvSpPr>
        <p:spPr>
          <a:xfrm>
            <a:off x="205152" y="2452088"/>
            <a:ext cx="2928958" cy="2685865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HAPPY KIDS wünscht sich,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dass das Aufwachsen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Und Erwachsenwerden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in einer gewaltfreien und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Harmonischen familiären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Umgebung und in einem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ebenso gewaltfreien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gesellschaftlichen Umfeld für alle</a:t>
            </a:r>
          </a:p>
          <a:p>
            <a:pPr>
              <a:lnSpc>
                <a:spcPct val="150000"/>
              </a:lnSpc>
            </a:pPr>
            <a:r>
              <a:rPr lang="de-AT" sz="1200" dirty="0" smtClean="0">
                <a:latin typeface="Arial" pitchFamily="34" charset="0"/>
                <a:cs typeface="Arial" pitchFamily="34" charset="0"/>
              </a:rPr>
              <a:t>Kinder möglich ist.</a:t>
            </a:r>
            <a:endParaRPr lang="de-A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Untertitel 2"/>
          <p:cNvSpPr txBox="1">
            <a:spLocks/>
          </p:cNvSpPr>
          <p:nvPr/>
        </p:nvSpPr>
        <p:spPr>
          <a:xfrm>
            <a:off x="0" y="1280301"/>
            <a:ext cx="10693400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9569" tIns="49785" rIns="99569" bIns="49785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de-A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2989246" y="208731"/>
            <a:ext cx="285752" cy="2952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Untertitel 2"/>
          <p:cNvSpPr txBox="1">
            <a:spLocks/>
          </p:cNvSpPr>
          <p:nvPr/>
        </p:nvSpPr>
        <p:spPr>
          <a:xfrm>
            <a:off x="0" y="6913670"/>
            <a:ext cx="10693400" cy="2245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9569" tIns="49785" rIns="99569" bIns="49785" rtlCol="0">
            <a:normAutofit fontScale="92500" lnSpcReduction="1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de-A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                          www.happykids.at   	</a:t>
            </a:r>
          </a:p>
        </p:txBody>
      </p:sp>
      <p:sp>
        <p:nvSpPr>
          <p:cNvPr id="41" name="Ellipse 40"/>
          <p:cNvSpPr/>
          <p:nvPr/>
        </p:nvSpPr>
        <p:spPr>
          <a:xfrm>
            <a:off x="3060684" y="2494747"/>
            <a:ext cx="152400" cy="16192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Grafik 21" descr="DSCN3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700" y="4137821"/>
            <a:ext cx="3149291" cy="2361968"/>
          </a:xfrm>
          <a:prstGeom prst="rect">
            <a:avLst/>
          </a:prstGeom>
        </p:spPr>
      </p:pic>
      <p:pic>
        <p:nvPicPr>
          <p:cNvPr id="24" name="Grafik 23" descr="DSCN3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6700" y="1637491"/>
            <a:ext cx="3149291" cy="2361968"/>
          </a:xfrm>
          <a:prstGeom prst="rect">
            <a:avLst/>
          </a:prstGeom>
        </p:spPr>
      </p:pic>
      <p:pic>
        <p:nvPicPr>
          <p:cNvPr id="23" name="Grafik 22" descr="DSCN36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7030" y="3209127"/>
            <a:ext cx="2577787" cy="193334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 rot="20976619">
            <a:off x="7665338" y="5428177"/>
            <a:ext cx="2479726" cy="587214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AT" sz="1100" dirty="0" smtClean="0">
                <a:latin typeface="Lucida Handwriting" pitchFamily="66" charset="0"/>
                <a:cs typeface="Arial" pitchFamily="34" charset="0"/>
              </a:rPr>
              <a:t>Dafür ein ganz herzliches Dankeschön!</a:t>
            </a:r>
            <a:endParaRPr lang="de-AT" sz="1100" dirty="0">
              <a:latin typeface="Lucida Handwriting" pitchFamily="66" charset="0"/>
              <a:cs typeface="Arial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3060684" y="304311"/>
            <a:ext cx="4572032" cy="904552"/>
            <a:chOff x="5632452" y="280169"/>
            <a:chExt cx="4572032" cy="904552"/>
          </a:xfrm>
        </p:grpSpPr>
        <p:pic>
          <p:nvPicPr>
            <p:cNvPr id="34" name="Grafik 33" descr="Logo_jpg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0829" y="280169"/>
              <a:ext cx="607573" cy="672264"/>
            </a:xfrm>
            <a:prstGeom prst="rect">
              <a:avLst/>
            </a:prstGeom>
          </p:spPr>
        </p:pic>
        <p:sp>
          <p:nvSpPr>
            <p:cNvPr id="35" name="Textfeld 34"/>
            <p:cNvSpPr txBox="1"/>
            <p:nvPr/>
          </p:nvSpPr>
          <p:spPr>
            <a:xfrm>
              <a:off x="7418402" y="423045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latin typeface="Arial" pitchFamily="34" charset="0"/>
                  <a:cs typeface="Arial" pitchFamily="34" charset="0"/>
                </a:rPr>
                <a:t>HAPPY KIDS</a:t>
              </a:r>
              <a:endParaRPr lang="de-AT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632452" y="923111"/>
              <a:ext cx="4572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100" b="1" dirty="0" smtClean="0">
                  <a:latin typeface="Arial" pitchFamily="34" charset="0"/>
                  <a:cs typeface="Arial" pitchFamily="34" charset="0"/>
                </a:rPr>
                <a:t>bärenstark gegen Kindesmissbrauch und für Gewaltprävention</a:t>
              </a:r>
              <a:endParaRPr lang="de-A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>
          <a:xfrm>
            <a:off x="8918600" y="494483"/>
            <a:ext cx="500066" cy="50006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Untertitel 2"/>
          <p:cNvSpPr txBox="1">
            <a:spLocks/>
          </p:cNvSpPr>
          <p:nvPr/>
        </p:nvSpPr>
        <p:spPr>
          <a:xfrm>
            <a:off x="0" y="1280301"/>
            <a:ext cx="10693400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9569" tIns="49785" rIns="99569" bIns="49785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de-A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Untertitel 2"/>
          <p:cNvSpPr txBox="1">
            <a:spLocks/>
          </p:cNvSpPr>
          <p:nvPr/>
        </p:nvSpPr>
        <p:spPr>
          <a:xfrm>
            <a:off x="0" y="6913670"/>
            <a:ext cx="10693400" cy="2245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9569" tIns="49785" rIns="99569" bIns="49785" rtlCol="0">
            <a:normAutofit fontScale="92500" lnSpcReduction="1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de-A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                          www.happykids.at   	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6275394" y="1494615"/>
            <a:ext cx="785818" cy="642942"/>
            <a:chOff x="6275394" y="1494615"/>
            <a:chExt cx="785818" cy="642942"/>
          </a:xfrm>
        </p:grpSpPr>
        <p:sp>
          <p:nvSpPr>
            <p:cNvPr id="40" name="Ellipse 39"/>
            <p:cNvSpPr/>
            <p:nvPr/>
          </p:nvSpPr>
          <p:spPr>
            <a:xfrm>
              <a:off x="6846898" y="1923243"/>
              <a:ext cx="214314" cy="21431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2" name="Ellipse 41"/>
            <p:cNvSpPr/>
            <p:nvPr/>
          </p:nvSpPr>
          <p:spPr>
            <a:xfrm>
              <a:off x="6275394" y="1494615"/>
              <a:ext cx="500066" cy="5000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7" name="Ellipse 46"/>
          <p:cNvSpPr/>
          <p:nvPr/>
        </p:nvSpPr>
        <p:spPr>
          <a:xfrm>
            <a:off x="488916" y="2189947"/>
            <a:ext cx="152400" cy="161924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5" name="Grafik 44" descr="DSCN3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526" y="1637491"/>
            <a:ext cx="3025478" cy="2269109"/>
          </a:xfrm>
          <a:prstGeom prst="rect">
            <a:avLst/>
          </a:prstGeom>
        </p:spPr>
      </p:pic>
      <p:pic>
        <p:nvPicPr>
          <p:cNvPr id="48" name="Grafik 47" descr="DSCN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30" y="3637755"/>
            <a:ext cx="2381266" cy="1785950"/>
          </a:xfrm>
          <a:prstGeom prst="rect">
            <a:avLst/>
          </a:prstGeom>
        </p:spPr>
      </p:pic>
      <p:pic>
        <p:nvPicPr>
          <p:cNvPr id="49" name="Grafik 48" descr="DSCN3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230" y="1637491"/>
            <a:ext cx="2406283" cy="1804712"/>
          </a:xfrm>
          <a:prstGeom prst="rect">
            <a:avLst/>
          </a:prstGeom>
        </p:spPr>
      </p:pic>
      <p:pic>
        <p:nvPicPr>
          <p:cNvPr id="41" name="Grafik 40" descr="DSCN3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278" y="4352135"/>
            <a:ext cx="2368287" cy="1776215"/>
          </a:xfrm>
          <a:prstGeom prst="rect">
            <a:avLst/>
          </a:prstGeom>
        </p:spPr>
      </p:pic>
      <p:pic>
        <p:nvPicPr>
          <p:cNvPr id="44" name="Grafik 43" descr="DSCN36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7940" y="2280433"/>
            <a:ext cx="2678926" cy="3571900"/>
          </a:xfrm>
          <a:prstGeom prst="rect">
            <a:avLst/>
          </a:prstGeom>
        </p:spPr>
      </p:pic>
      <p:sp>
        <p:nvSpPr>
          <p:cNvPr id="43" name="Ellipse 42"/>
          <p:cNvSpPr/>
          <p:nvPr/>
        </p:nvSpPr>
        <p:spPr>
          <a:xfrm>
            <a:off x="6846898" y="4923639"/>
            <a:ext cx="714380" cy="71438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54" name="Gruppieren 53"/>
          <p:cNvGrpSpPr/>
          <p:nvPr/>
        </p:nvGrpSpPr>
        <p:grpSpPr>
          <a:xfrm>
            <a:off x="3060684" y="304311"/>
            <a:ext cx="4572032" cy="904552"/>
            <a:chOff x="5632452" y="280169"/>
            <a:chExt cx="4572032" cy="904552"/>
          </a:xfrm>
        </p:grpSpPr>
        <p:pic>
          <p:nvPicPr>
            <p:cNvPr id="55" name="Grafik 54" descr="Logo_jpg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0829" y="280169"/>
              <a:ext cx="607573" cy="672264"/>
            </a:xfrm>
            <a:prstGeom prst="rect">
              <a:avLst/>
            </a:prstGeom>
          </p:spPr>
        </p:pic>
        <p:sp>
          <p:nvSpPr>
            <p:cNvPr id="56" name="Textfeld 55"/>
            <p:cNvSpPr txBox="1"/>
            <p:nvPr/>
          </p:nvSpPr>
          <p:spPr>
            <a:xfrm>
              <a:off x="7418402" y="423045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latin typeface="Arial" pitchFamily="34" charset="0"/>
                  <a:cs typeface="Arial" pitchFamily="34" charset="0"/>
                </a:rPr>
                <a:t>HAPPY KIDS</a:t>
              </a:r>
              <a:endParaRPr lang="de-AT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5632452" y="923111"/>
              <a:ext cx="4572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100" b="1" dirty="0" smtClean="0">
                  <a:latin typeface="Arial" pitchFamily="34" charset="0"/>
                  <a:cs typeface="Arial" pitchFamily="34" charset="0"/>
                </a:rPr>
                <a:t>bärenstark gegen Kindesmissbrauch und für Gewaltprävention</a:t>
              </a:r>
              <a:endParaRPr lang="de-A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3346436" y="280169"/>
            <a:ext cx="500066" cy="500066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Untertitel 2"/>
          <p:cNvSpPr txBox="1">
            <a:spLocks/>
          </p:cNvSpPr>
          <p:nvPr/>
        </p:nvSpPr>
        <p:spPr>
          <a:xfrm>
            <a:off x="0" y="1280301"/>
            <a:ext cx="10693400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9569" tIns="49785" rIns="99569" bIns="49785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de-AT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Untertitel 2"/>
          <p:cNvSpPr txBox="1">
            <a:spLocks/>
          </p:cNvSpPr>
          <p:nvPr/>
        </p:nvSpPr>
        <p:spPr>
          <a:xfrm>
            <a:off x="0" y="6913670"/>
            <a:ext cx="10693400" cy="2245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9569" tIns="49785" rIns="99569" bIns="49785" rtlCol="0">
            <a:normAutofit fontScale="92500" lnSpcReduction="10000"/>
          </a:bodyPr>
          <a:lstStyle/>
          <a:p>
            <a:pPr algn="r">
              <a:spcBef>
                <a:spcPct val="20000"/>
              </a:spcBef>
              <a:defRPr/>
            </a:pPr>
            <a:r>
              <a:rPr lang="de-AT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                             www.happykids.at   	</a:t>
            </a:r>
          </a:p>
        </p:txBody>
      </p:sp>
      <p:sp>
        <p:nvSpPr>
          <p:cNvPr id="35" name="Ellipse 34"/>
          <p:cNvSpPr/>
          <p:nvPr/>
        </p:nvSpPr>
        <p:spPr>
          <a:xfrm>
            <a:off x="5561014" y="5995209"/>
            <a:ext cx="214314" cy="214314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9" name="Grafik 18" descr="DSCN3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700" y="1637492"/>
            <a:ext cx="2857520" cy="2143140"/>
          </a:xfrm>
          <a:prstGeom prst="rect">
            <a:avLst/>
          </a:prstGeom>
        </p:spPr>
      </p:pic>
      <p:pic>
        <p:nvPicPr>
          <p:cNvPr id="20" name="Grafik 19" descr="DSCN3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040" y="2137557"/>
            <a:ext cx="2928958" cy="2196719"/>
          </a:xfrm>
          <a:prstGeom prst="rect">
            <a:avLst/>
          </a:prstGeom>
        </p:spPr>
      </p:pic>
      <p:sp>
        <p:nvSpPr>
          <p:cNvPr id="33" name="Ellipse 32"/>
          <p:cNvSpPr/>
          <p:nvPr/>
        </p:nvSpPr>
        <p:spPr>
          <a:xfrm>
            <a:off x="1917676" y="1780367"/>
            <a:ext cx="500066" cy="5000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Grafik 20" descr="DSCN3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3494" y="4137821"/>
            <a:ext cx="1915431" cy="2553908"/>
          </a:xfrm>
          <a:prstGeom prst="rect">
            <a:avLst/>
          </a:prstGeom>
        </p:spPr>
      </p:pic>
      <p:pic>
        <p:nvPicPr>
          <p:cNvPr id="23" name="Grafik 22" descr="DSCN37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4022" y="3852069"/>
            <a:ext cx="2987285" cy="2240464"/>
          </a:xfrm>
          <a:prstGeom prst="rect">
            <a:avLst/>
          </a:prstGeom>
        </p:spPr>
      </p:pic>
      <p:grpSp>
        <p:nvGrpSpPr>
          <p:cNvPr id="24" name="Gruppieren 23"/>
          <p:cNvGrpSpPr/>
          <p:nvPr/>
        </p:nvGrpSpPr>
        <p:grpSpPr>
          <a:xfrm>
            <a:off x="3060684" y="304311"/>
            <a:ext cx="4572032" cy="904552"/>
            <a:chOff x="5632452" y="280169"/>
            <a:chExt cx="4572032" cy="904552"/>
          </a:xfrm>
        </p:grpSpPr>
        <p:pic>
          <p:nvPicPr>
            <p:cNvPr id="40" name="Grafik 39" descr="Logo_jp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829" y="280169"/>
              <a:ext cx="607573" cy="672264"/>
            </a:xfrm>
            <a:prstGeom prst="rect">
              <a:avLst/>
            </a:prstGeom>
          </p:spPr>
        </p:pic>
        <p:sp>
          <p:nvSpPr>
            <p:cNvPr id="41" name="Textfeld 40"/>
            <p:cNvSpPr txBox="1"/>
            <p:nvPr/>
          </p:nvSpPr>
          <p:spPr>
            <a:xfrm>
              <a:off x="7418402" y="423045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latin typeface="Arial" pitchFamily="34" charset="0"/>
                  <a:cs typeface="Arial" pitchFamily="34" charset="0"/>
                </a:rPr>
                <a:t>HAPPY KIDS</a:t>
              </a:r>
              <a:endParaRPr lang="de-AT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5632452" y="923111"/>
              <a:ext cx="4572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100" b="1" dirty="0" smtClean="0">
                  <a:latin typeface="Arial" pitchFamily="34" charset="0"/>
                  <a:cs typeface="Arial" pitchFamily="34" charset="0"/>
                </a:rPr>
                <a:t>bärenstark gegen Kindesmissbrauch und für Gewaltprävention</a:t>
              </a:r>
              <a:endParaRPr lang="de-A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Benutzerdefiniert</PresentationFormat>
  <Paragraphs>43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Folie 1</vt:lpstr>
      <vt:lpstr>Folie 2</vt:lpstr>
      <vt:lpstr>Folie 3</vt:lpstr>
      <vt:lpstr>Folie 4</vt:lpstr>
    </vt:vector>
  </TitlesOfParts>
  <Company>Happykids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KIDS</dc:title>
  <dc:creator>Klientenbetreuung1</dc:creator>
  <cp:lastModifiedBy>Klientenbetreuung1</cp:lastModifiedBy>
  <cp:revision>135</cp:revision>
  <dcterms:created xsi:type="dcterms:W3CDTF">2014-07-15T08:46:20Z</dcterms:created>
  <dcterms:modified xsi:type="dcterms:W3CDTF">2016-11-04T16:11:48Z</dcterms:modified>
</cp:coreProperties>
</file>