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1188" r:id="rId2"/>
    <p:sldId id="1629" r:id="rId3"/>
    <p:sldId id="1633" r:id="rId4"/>
    <p:sldId id="1636" r:id="rId5"/>
    <p:sldId id="1631" r:id="rId6"/>
    <p:sldId id="1634" r:id="rId7"/>
  </p:sldIdLst>
  <p:sldSz cx="9144000" cy="5145088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orient="horz" pos="3027" userDrawn="1">
          <p15:clr>
            <a:srgbClr val="A4A3A4"/>
          </p15:clr>
        </p15:guide>
        <p15:guide id="4" pos="3787" userDrawn="1">
          <p15:clr>
            <a:srgbClr val="A4A3A4"/>
          </p15:clr>
        </p15:guide>
        <p15:guide id="5" pos="340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pos="3742">
          <p15:clr>
            <a:srgbClr val="A4A3A4"/>
          </p15:clr>
        </p15:guide>
        <p15:guide id="8" orient="horz" pos="623" userDrawn="1">
          <p15:clr>
            <a:srgbClr val="A4A3A4"/>
          </p15:clr>
        </p15:guide>
        <p15:guide id="9" orient="horz" pos="2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nelia OLIP" initials="CO" lastIdx="1" clrIdx="0">
    <p:extLst>
      <p:ext uri="{19B8F6BF-5375-455C-9EA6-DF929625EA0E}">
        <p15:presenceInfo xmlns:p15="http://schemas.microsoft.com/office/powerpoint/2012/main" userId="S-1-5-21-73586283-1972579041-725345543-1380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95959"/>
    <a:srgbClr val="FFCC66"/>
    <a:srgbClr val="CCECFF"/>
    <a:srgbClr val="33CCCC"/>
    <a:srgbClr val="9999FF"/>
    <a:srgbClr val="595280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6" autoAdjust="0"/>
    <p:restoredTop sz="93053" autoAdjust="0"/>
  </p:normalViewPr>
  <p:slideViewPr>
    <p:cSldViewPr showGuides="1">
      <p:cViewPr varScale="1">
        <p:scale>
          <a:sx n="175" d="100"/>
          <a:sy n="175" d="100"/>
        </p:scale>
        <p:origin x="664" y="168"/>
      </p:cViewPr>
      <p:guideLst>
        <p:guide orient="horz" pos="305"/>
        <p:guide orient="horz" pos="169"/>
        <p:guide orient="horz" pos="3027"/>
        <p:guide pos="3787"/>
        <p:guide pos="340"/>
        <p:guide pos="5511"/>
        <p:guide pos="3742"/>
        <p:guide orient="horz" pos="623"/>
        <p:guide orient="horz" pos="2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008"/>
    </p:cViewPr>
  </p:sorterViewPr>
  <p:notesViewPr>
    <p:cSldViewPr showGuides="1">
      <p:cViewPr>
        <p:scale>
          <a:sx n="150" d="100"/>
          <a:sy n="150" d="100"/>
        </p:scale>
        <p:origin x="878" y="23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97" tIns="44099" rIns="88197" bIns="44099" numCol="1" anchor="t" anchorCtr="0" compatLnSpc="1">
            <a:prstTxWarp prst="textNoShape">
              <a:avLst/>
            </a:prstTxWarp>
          </a:bodyPr>
          <a:lstStyle>
            <a:lvl1pPr defTabSz="881063" eaLnBrk="1" hangingPunct="1">
              <a:defRPr sz="1100"/>
            </a:lvl1pPr>
          </a:lstStyle>
          <a:p>
            <a:endParaRPr lang="en-GB" altLang="de-DE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97" tIns="44099" rIns="88197" bIns="44099" numCol="1" anchor="t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100"/>
            </a:lvl1pPr>
          </a:lstStyle>
          <a:p>
            <a:endParaRPr lang="en-GB" altLang="de-DE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97" tIns="44099" rIns="88197" bIns="44099" numCol="1" anchor="b" anchorCtr="0" compatLnSpc="1">
            <a:prstTxWarp prst="textNoShape">
              <a:avLst/>
            </a:prstTxWarp>
          </a:bodyPr>
          <a:lstStyle>
            <a:lvl1pPr defTabSz="881063" eaLnBrk="1" hangingPunct="1">
              <a:defRPr sz="1100"/>
            </a:lvl1pPr>
          </a:lstStyle>
          <a:p>
            <a:endParaRPr lang="en-GB" altLang="de-DE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97" tIns="44099" rIns="88197" bIns="44099" numCol="1" anchor="b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100"/>
            </a:lvl1pPr>
          </a:lstStyle>
          <a:p>
            <a:fld id="{48722B4C-72A9-4041-BA3A-D62D85676AF7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0831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4" tIns="47768" rIns="95534" bIns="47768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4" tIns="47768" rIns="95534" bIns="47768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endParaRPr lang="de-DE" alt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0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4" tIns="47768" rIns="95534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4" tIns="47768" rIns="95534" bIns="47768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endParaRPr lang="de-DE" alt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4" tIns="47768" rIns="95534" bIns="47768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fld id="{7BA8B371-159F-4E24-A89B-1F664B991C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458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97B92-2A96-4EE0-ACD8-471552959E35}" type="slidenum">
              <a:rPr lang="de-DE" altLang="de-DE" sz="1300">
                <a:solidFill>
                  <a:srgbClr val="000000"/>
                </a:solidFill>
              </a:rPr>
              <a:pPr/>
              <a:t>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4" tIns="47768" rIns="95534" bIns="47768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8688" indent="-357188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87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01838" indent="-287338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73338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30538" indent="-28575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487738" indent="-28575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44938" indent="-28575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02138" indent="-28575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924D0D-4D1F-4801-87F8-F86C049B9045}" type="slidenum">
              <a:rPr lang="de-DE" altLang="de-DE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610350" cy="372110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0" tIns="0" rIns="0" bIns="0"/>
          <a:lstStyle/>
          <a:p>
            <a:pPr marL="266700" indent="-266700"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7568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540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C86AA-C686-42FC-9A49-5555C03C977B}" type="slidenum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540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873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6835775" cy="3846513"/>
          </a:xfrm>
          <a:ln/>
        </p:spPr>
      </p:sp>
      <p:sp>
        <p:nvSpPr>
          <p:cNvPr id="628740" name="Notizenplatzhalter 2"/>
          <p:cNvSpPr>
            <a:spLocks noGrp="1"/>
          </p:cNvSpPr>
          <p:nvPr>
            <p:ph type="body" idx="1"/>
          </p:nvPr>
        </p:nvSpPr>
        <p:spPr>
          <a:xfrm>
            <a:off x="409577" y="3935416"/>
            <a:ext cx="5940425" cy="5246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6700" indent="-266700" eaLnBrk="1" hangingPunct="1"/>
            <a:endParaRPr lang="en-US" altLang="de-DE" dirty="0"/>
          </a:p>
        </p:txBody>
      </p:sp>
      <p:sp>
        <p:nvSpPr>
          <p:cNvPr id="628741" name="Foliennummernplatzhalter 3"/>
          <p:cNvSpPr txBox="1">
            <a:spLocks noGrp="1"/>
          </p:cNvSpPr>
          <p:nvPr/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2" tIns="46077" rIns="92152" bIns="46077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E709F-81E7-4B86-B36B-A544E3D22C69}" type="slidenum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9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540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C86AA-C686-42FC-9A49-5555C03C977B}" type="slidenum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540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873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6835775" cy="3846513"/>
          </a:xfrm>
          <a:ln/>
        </p:spPr>
      </p:sp>
      <p:sp>
        <p:nvSpPr>
          <p:cNvPr id="628740" name="Notizenplatzhalter 2"/>
          <p:cNvSpPr>
            <a:spLocks noGrp="1"/>
          </p:cNvSpPr>
          <p:nvPr>
            <p:ph type="body" idx="1"/>
          </p:nvPr>
        </p:nvSpPr>
        <p:spPr>
          <a:xfrm>
            <a:off x="409577" y="3935416"/>
            <a:ext cx="5940425" cy="5246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6700" indent="-266700" eaLnBrk="1" hangingPunct="1"/>
            <a:endParaRPr lang="en-US" altLang="de-DE" dirty="0"/>
          </a:p>
        </p:txBody>
      </p:sp>
      <p:sp>
        <p:nvSpPr>
          <p:cNvPr id="628741" name="Foliennummernplatzhalter 3"/>
          <p:cNvSpPr txBox="1">
            <a:spLocks noGrp="1"/>
          </p:cNvSpPr>
          <p:nvPr/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2" tIns="46077" rIns="92152" bIns="46077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E709F-81E7-4B86-B36B-A544E3D22C69}" type="slidenum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5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2C86AA-C686-42FC-9A49-5555C03C977B}" type="slidenum">
              <a:rPr lang="de-DE" altLang="de-DE" sz="1300" smtClean="0">
                <a:solidFill>
                  <a:srgbClr val="000000"/>
                </a:solidFill>
              </a:rPr>
              <a:pPr/>
              <a:t>4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62873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6835775" cy="3846513"/>
          </a:xfrm>
          <a:ln/>
        </p:spPr>
      </p:sp>
      <p:sp>
        <p:nvSpPr>
          <p:cNvPr id="628740" name="Notizenplatzhalter 2"/>
          <p:cNvSpPr>
            <a:spLocks noGrp="1"/>
          </p:cNvSpPr>
          <p:nvPr>
            <p:ph type="body" idx="1"/>
          </p:nvPr>
        </p:nvSpPr>
        <p:spPr>
          <a:xfrm>
            <a:off x="409577" y="3935416"/>
            <a:ext cx="5940425" cy="5246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6700" indent="-266700" eaLnBrk="1" hangingPunct="1"/>
            <a:endParaRPr lang="en-US" altLang="de-DE" dirty="0"/>
          </a:p>
        </p:txBody>
      </p:sp>
      <p:sp>
        <p:nvSpPr>
          <p:cNvPr id="628741" name="Foliennummernplatzhalter 3"/>
          <p:cNvSpPr txBox="1">
            <a:spLocks noGrp="1"/>
          </p:cNvSpPr>
          <p:nvPr/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2" tIns="46077" rIns="92152" bIns="46077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BE709F-81E7-4B86-B36B-A544E3D22C69}" type="slidenum">
              <a:rPr lang="de-DE" altLang="de-DE" sz="13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8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2C86AA-C686-42FC-9A49-5555C03C977B}" type="slidenum">
              <a:rPr lang="de-DE" altLang="de-DE" sz="1300" smtClean="0">
                <a:solidFill>
                  <a:srgbClr val="000000"/>
                </a:solidFill>
              </a:rPr>
              <a:pPr/>
              <a:t>5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62873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6835775" cy="3846513"/>
          </a:xfrm>
          <a:ln/>
        </p:spPr>
      </p:sp>
      <p:sp>
        <p:nvSpPr>
          <p:cNvPr id="628740" name="Notizenplatzhalter 2"/>
          <p:cNvSpPr>
            <a:spLocks noGrp="1"/>
          </p:cNvSpPr>
          <p:nvPr>
            <p:ph type="body" idx="1"/>
          </p:nvPr>
        </p:nvSpPr>
        <p:spPr>
          <a:xfrm>
            <a:off x="409577" y="3935416"/>
            <a:ext cx="5940425" cy="5246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6700" indent="-266700" eaLnBrk="1" hangingPunct="1"/>
            <a:endParaRPr lang="en-US" altLang="de-DE" dirty="0"/>
          </a:p>
        </p:txBody>
      </p:sp>
      <p:sp>
        <p:nvSpPr>
          <p:cNvPr id="628741" name="Foliennummernplatzhalter 3"/>
          <p:cNvSpPr txBox="1">
            <a:spLocks noGrp="1"/>
          </p:cNvSpPr>
          <p:nvPr/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2" tIns="46077" rIns="92152" bIns="46077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BE709F-81E7-4B86-B36B-A544E3D22C69}" type="slidenum">
              <a:rPr lang="de-DE" altLang="de-DE" sz="13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2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2C86AA-C686-42FC-9A49-5555C03C977B}" type="slidenum">
              <a:rPr lang="de-DE" altLang="de-DE" sz="1300" smtClean="0">
                <a:solidFill>
                  <a:srgbClr val="000000"/>
                </a:solidFill>
              </a:rPr>
              <a:pPr/>
              <a:t>6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62873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6835775" cy="3846513"/>
          </a:xfrm>
          <a:ln/>
        </p:spPr>
      </p:sp>
      <p:sp>
        <p:nvSpPr>
          <p:cNvPr id="628740" name="Notizenplatzhalter 2"/>
          <p:cNvSpPr>
            <a:spLocks noGrp="1"/>
          </p:cNvSpPr>
          <p:nvPr>
            <p:ph type="body" idx="1"/>
          </p:nvPr>
        </p:nvSpPr>
        <p:spPr>
          <a:xfrm>
            <a:off x="409577" y="3935416"/>
            <a:ext cx="5940425" cy="5246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6700" indent="-266700" eaLnBrk="1" hangingPunct="1"/>
            <a:endParaRPr lang="en-US" altLang="de-DE" dirty="0"/>
          </a:p>
        </p:txBody>
      </p:sp>
      <p:sp>
        <p:nvSpPr>
          <p:cNvPr id="628741" name="Foliennummernplatzhalter 3"/>
          <p:cNvSpPr txBox="1">
            <a:spLocks noGrp="1"/>
          </p:cNvSpPr>
          <p:nvPr/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2" tIns="46077" rIns="92152" bIns="46077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BE709F-81E7-4B86-B36B-A544E3D22C69}" type="slidenum">
              <a:rPr lang="de-DE" altLang="de-DE" sz="13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3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36567"/>
            <a:ext cx="8064500" cy="782637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28729"/>
            <a:ext cx="8064500" cy="23955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CDAAAA-4505-134D-97E9-C0A5AACBD9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48899" y="4001292"/>
            <a:ext cx="5671974" cy="4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990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8064500" cy="31831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28B09334-7A54-FE4F-A663-45E392BEB16A}"/>
              </a:ext>
            </a:extLst>
          </p:cNvPr>
          <p:cNvCxnSpPr/>
          <p:nvPr userDrawn="1"/>
        </p:nvCxnSpPr>
        <p:spPr bwMode="auto">
          <a:xfrm>
            <a:off x="539750" y="4372744"/>
            <a:ext cx="80645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585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39750" y="1117600"/>
            <a:ext cx="8064500" cy="31831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1B5D29A-3562-9F4D-B6CE-2D6D2152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71A51A4-FB2F-0F42-900C-B639B5B6D77B}"/>
              </a:ext>
            </a:extLst>
          </p:cNvPr>
          <p:cNvCxnSpPr/>
          <p:nvPr userDrawn="1"/>
        </p:nvCxnSpPr>
        <p:spPr bwMode="auto">
          <a:xfrm>
            <a:off x="539750" y="4372744"/>
            <a:ext cx="80645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03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227013"/>
            <a:ext cx="80645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539750" y="1117600"/>
            <a:ext cx="8064500" cy="31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35AA0FD5-4A63-4E44-88F8-7D7E2AC0D111}"/>
              </a:ext>
            </a:extLst>
          </p:cNvPr>
          <p:cNvCxnSpPr/>
          <p:nvPr userDrawn="1"/>
        </p:nvCxnSpPr>
        <p:spPr bwMode="auto">
          <a:xfrm>
            <a:off x="539750" y="4372744"/>
            <a:ext cx="80645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5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http://willkommen-in-oesterreich.at/images/logos/willkommen_logo-0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227013"/>
            <a:ext cx="80645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17600"/>
            <a:ext cx="8064500" cy="31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Mastertextformat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2A90430-F5F0-664E-B8C9-2E295A5436A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9975160" y="4303711"/>
            <a:ext cx="45520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" name="Picture 1" descr="http://willkommen-in-oesterreich.at/images/logos/willkommen_logo-09.jpg">
            <a:extLst>
              <a:ext uri="{FF2B5EF4-FFF2-40B4-BE49-F238E27FC236}">
                <a16:creationId xmlns:a16="http://schemas.microsoft.com/office/drawing/2014/main" id="{245C1C1F-732B-B341-BD14-9959207368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44" y="4485465"/>
            <a:ext cx="2170533" cy="4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9DA86FA-1124-614E-B12F-69B7E95FE667}"/>
              </a:ext>
            </a:extLst>
          </p:cNvPr>
          <p:cNvCxnSpPr/>
          <p:nvPr userDrawn="1"/>
        </p:nvCxnSpPr>
        <p:spPr bwMode="auto">
          <a:xfrm>
            <a:off x="539750" y="4372744"/>
            <a:ext cx="80645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791" r:id="rId2"/>
    <p:sldLayoutId id="2147483792" r:id="rId3"/>
    <p:sldLayoutId id="2147484441" r:id="rId4"/>
  </p:sldLayoutIdLst>
  <p:transition/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6700" indent="-266700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4638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5113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39850" indent="-265113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5.tiff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.tiff"/><Relationship Id="rId5" Type="http://schemas.openxmlformats.org/officeDocument/2006/relationships/tags" Target="../tags/tag5.xml"/><Relationship Id="rId10" Type="http://schemas.openxmlformats.org/officeDocument/2006/relationships/image" Target="../media/image2.tiff"/><Relationship Id="rId4" Type="http://schemas.openxmlformats.org/officeDocument/2006/relationships/tags" Target="../tags/tag4.xml"/><Relationship Id="rId9" Type="http://schemas.openxmlformats.org/officeDocument/2006/relationships/image" Target="http://willkommen-in-oesterreich.at/images/logos/willkommen_logo-09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emf"/><Relationship Id="rId12" Type="http://schemas.openxmlformats.org/officeDocument/2006/relationships/image" Target="../media/image5.tif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0" Type="http://schemas.openxmlformats.org/officeDocument/2006/relationships/image" Target="../media/image5.tif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9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gray">
          <a:xfrm>
            <a:off x="463550" y="484188"/>
            <a:ext cx="3892426" cy="2016125"/>
          </a:xfrm>
          <a:prstGeom prst="chevron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wrap="none" lIns="144000" tIns="72000" rIns="90000" bIns="36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AFB4B9"/>
              </a:buClr>
            </a:pPr>
            <a:r>
              <a:rPr lang="en-US" altLang="de-DE" sz="2000" dirty="0" err="1">
                <a:solidFill>
                  <a:srgbClr val="FFFFFF"/>
                </a:solidFill>
              </a:rPr>
              <a:t>Heimat Mostviertel</a:t>
            </a:r>
          </a:p>
          <a:p>
            <a:pPr eaLnBrk="1" hangingPunct="1">
              <a:buClr>
                <a:srgbClr val="AFB4B9"/>
              </a:buClr>
            </a:pPr>
            <a:endParaRPr lang="en-US" altLang="de-DE" sz="1000" b="1" dirty="0" err="1">
              <a:solidFill>
                <a:srgbClr val="FFFFFF"/>
              </a:solidFill>
            </a:endParaRPr>
          </a:p>
          <a:p>
            <a:pPr eaLnBrk="1" hangingPunct="1">
              <a:buClr>
                <a:srgbClr val="AFB4B9"/>
              </a:buClr>
            </a:pPr>
            <a:r>
              <a:rPr lang="en-US" altLang="de-DE" dirty="0" err="1">
                <a:solidFill>
                  <a:srgbClr val="FFFFFF"/>
                </a:solidFill>
              </a:rPr>
              <a:t>Deutsch &amp; Wertekurse </a:t>
            </a:r>
          </a:p>
          <a:p>
            <a:pPr eaLnBrk="1" hangingPunct="1">
              <a:buClr>
                <a:srgbClr val="AFB4B9"/>
              </a:buClr>
            </a:pPr>
            <a:r>
              <a:rPr lang="en-US" altLang="de-DE" dirty="0" err="1">
                <a:solidFill>
                  <a:srgbClr val="FFFFFF"/>
                </a:solidFill>
              </a:rPr>
              <a:t>fuer Asylwerber*innen</a:t>
            </a:r>
          </a:p>
          <a:p>
            <a:pPr eaLnBrk="1" hangingPunct="1">
              <a:buClr>
                <a:srgbClr val="AFB4B9"/>
              </a:buClr>
            </a:pPr>
            <a:r>
              <a:rPr lang="en-US" altLang="de-DE" dirty="0" err="1">
                <a:solidFill>
                  <a:srgbClr val="FFFFFF"/>
                </a:solidFill>
              </a:rPr>
              <a:t>im Raum Scheibbs</a:t>
            </a:r>
          </a:p>
        </p:txBody>
      </p:sp>
      <p:sp>
        <p:nvSpPr>
          <p:cNvPr id="14350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22412" y="2586038"/>
            <a:ext cx="2833563" cy="931862"/>
          </a:xfrm>
          <a:prstGeom prst="chevron">
            <a:avLst>
              <a:gd name="adj" fmla="val 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00" tIns="72000" rIns="90000" bIns="108000" anchor="b"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AFB4B9"/>
              </a:buClr>
              <a:buSzTx/>
              <a:buFontTx/>
              <a:buNone/>
            </a:pPr>
            <a:endParaRPr lang="en-US" altLang="de-DE" sz="12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51" name="AutoShape 3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69900" y="2586039"/>
            <a:ext cx="931863" cy="931861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00" tIns="72000" rIns="90000" bIns="108000" anchor="ctr"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FB4B9"/>
              </a:buClr>
              <a:buNone/>
            </a:pPr>
            <a:endParaRPr lang="de-DE" altLang="de-DE" sz="12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B5B730-3396-254F-A3F0-82B5AA53D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83649" name="Picture 1" descr="http://willkommen-in-oesterreich.at/images/logos/willkommen_logo-09.jpg">
            <a:extLst>
              <a:ext uri="{FF2B5EF4-FFF2-40B4-BE49-F238E27FC236}">
                <a16:creationId xmlns:a16="http://schemas.microsoft.com/office/drawing/2014/main" id="{8795F024-1E5B-1B4D-9EF6-2DF53405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62" y="3796680"/>
            <a:ext cx="3664120" cy="8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9">
            <a:extLst>
              <a:ext uri="{FF2B5EF4-FFF2-40B4-BE49-F238E27FC236}">
                <a16:creationId xmlns:a16="http://schemas.microsoft.com/office/drawing/2014/main" id="{D9885C93-8413-E240-8979-BB2C1F5F991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038157" y="494184"/>
            <a:ext cx="1823567" cy="1081103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00" tIns="72000" rIns="90000" bIns="108000" anchor="b"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AFB4B9"/>
              </a:buClr>
              <a:buSzTx/>
              <a:buFontTx/>
              <a:buNone/>
            </a:pPr>
            <a:endParaRPr lang="en-US" altLang="de-DE" sz="12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99B50D4-EF35-E64B-994A-7738201428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6624" y="497921"/>
            <a:ext cx="1488469" cy="10536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3C3763-7307-EE41-A98D-6037C40514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2221" y="620919"/>
            <a:ext cx="1035437" cy="807637"/>
          </a:xfrm>
          <a:prstGeom prst="rect">
            <a:avLst/>
          </a:prstGeom>
        </p:spPr>
      </p:pic>
      <p:sp>
        <p:nvSpPr>
          <p:cNvPr id="12" name="AutoShape 39">
            <a:extLst>
              <a:ext uri="{FF2B5EF4-FFF2-40B4-BE49-F238E27FC236}">
                <a16:creationId xmlns:a16="http://schemas.microsoft.com/office/drawing/2014/main" id="{CA0D0327-519C-E348-9B78-B4609404573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493392" y="1678291"/>
            <a:ext cx="3368332" cy="1839609"/>
          </a:xfrm>
          <a:prstGeom prst="chevron">
            <a:avLst>
              <a:gd name="adj" fmla="val 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00" tIns="72000" rIns="90000" bIns="108000" anchor="ctr"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AFB4B9"/>
              </a:buClr>
              <a:buSzTx/>
              <a:buFontTx/>
              <a:buNone/>
            </a:pPr>
            <a:endParaRPr lang="en-US" altLang="de-DE" sz="120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9E22FD-C0DC-A644-AD0D-602C8E232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8452" y="1743871"/>
            <a:ext cx="2346021" cy="17084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488A7A-8D89-174A-9B60-A53D9D28BD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4375" y="3868688"/>
            <a:ext cx="1504231" cy="8673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3" y="1019708"/>
            <a:ext cx="7991772" cy="33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7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de-DE" sz="2200" dirty="0">
                <a:sym typeface="Arial" panose="020B0604020202020204" pitchFamily="34" charset="0"/>
              </a:rPr>
              <a:t>Heimat Mostviertel – Deutschkurse A0/A1 </a:t>
            </a:r>
            <a:r>
              <a:rPr lang="en-US" altLang="de-DE" sz="1400" dirty="0">
                <a:sym typeface="Arial" panose="020B0604020202020204" pitchFamily="34" charset="0"/>
              </a:rPr>
              <a:t>(Maerz-September 2019)</a:t>
            </a:r>
            <a:endParaRPr lang="en-US" altLang="de-D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27718" name="Objec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3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2771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51977DE-DD01-E24B-8538-66362116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3D06CA-6A33-4046-817B-B1974120C8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1197549"/>
            <a:ext cx="6964668" cy="276460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622D85-3C5E-3241-9279-8A34389F4CA2}"/>
              </a:ext>
            </a:extLst>
          </p:cNvPr>
          <p:cNvSpPr txBox="1"/>
          <p:nvPr/>
        </p:nvSpPr>
        <p:spPr>
          <a:xfrm>
            <a:off x="544887" y="458876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F7AF1B-31A4-4F4B-83B0-36DA84F09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4454735"/>
            <a:ext cx="1159922" cy="6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0935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3" y="1019708"/>
            <a:ext cx="7991772" cy="33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7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de-DE" sz="2200" dirty="0">
                <a:sym typeface="Arial" panose="020B0604020202020204" pitchFamily="34" charset="0"/>
              </a:rPr>
              <a:t>Heimat Mostviertel – Deutschkurse A2/B1 </a:t>
            </a:r>
            <a:r>
              <a:rPr lang="en-US" altLang="de-DE" sz="1400" dirty="0">
                <a:sym typeface="Arial" panose="020B0604020202020204" pitchFamily="34" charset="0"/>
              </a:rPr>
              <a:t>(Oktober-Dezember 2019)</a:t>
            </a:r>
            <a:endParaRPr lang="en-US" altLang="de-D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27718" name="Objec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2771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51977DE-DD01-E24B-8538-66362116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FB4116-56EC-374C-93BD-238F7819A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217" y="1257099"/>
            <a:ext cx="3430598" cy="15788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582C3A-0077-B047-A04B-5B921EBD5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2638318"/>
            <a:ext cx="1064352" cy="12173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C96BDEB-F7B4-A643-88C9-65EE42E06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3515" y="2640639"/>
            <a:ext cx="1418567" cy="12150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F6939C0-325B-5746-B944-F2D3F63F9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568" y="1492424"/>
            <a:ext cx="4283968" cy="210706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7602DCC-6A79-414E-B39A-17D8E85DAB63}"/>
              </a:ext>
            </a:extLst>
          </p:cNvPr>
          <p:cNvSpPr txBox="1"/>
          <p:nvPr/>
        </p:nvSpPr>
        <p:spPr>
          <a:xfrm>
            <a:off x="544887" y="458876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3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4EA3C14-70BD-2942-8816-D11B662D9B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0032" y="4454735"/>
            <a:ext cx="1159922" cy="6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330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8" y="982664"/>
            <a:ext cx="5413375" cy="33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6011863" y="989013"/>
            <a:ext cx="2736850" cy="3095699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46001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83600" tIns="72009" rIns="72009" bIns="72000" anchor="ctr"/>
          <a:lstStyle/>
          <a:p>
            <a:pPr marL="285750" indent="-285750" defTabSz="895350" eaLnBrk="1" hangingPunct="1">
              <a:lnSpc>
                <a:spcPct val="15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Start in Puchenstuben</a:t>
            </a:r>
          </a:p>
          <a:p>
            <a:pPr marL="285750" indent="-285750" defTabSz="895350" eaLnBrk="1" hangingPunct="1">
              <a:lnSpc>
                <a:spcPct val="15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Fortsetzung in Scheibbs</a:t>
            </a:r>
          </a:p>
          <a:p>
            <a:pPr marL="285750" indent="-285750" defTabSz="895350" eaLnBrk="1" hangingPunct="1">
              <a:lnSpc>
                <a:spcPct val="15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50 Teilnehmer*innen aus </a:t>
            </a:r>
          </a:p>
          <a:p>
            <a:pPr defTabSz="895350" eaLnBrk="1" hangingPunct="1">
              <a:lnSpc>
                <a:spcPct val="150000"/>
              </a:lnSpc>
              <a:buClr>
                <a:srgbClr val="E1000F"/>
              </a:buClr>
              <a:buSzPct val="120000"/>
              <a:tabLst>
                <a:tab pos="4054475" algn="l"/>
              </a:tabLst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       insgesamt 12 Gemeinden         </a:t>
            </a:r>
          </a:p>
          <a:p>
            <a:pPr defTabSz="895350" eaLnBrk="1" hangingPunct="1">
              <a:lnSpc>
                <a:spcPct val="150000"/>
              </a:lnSpc>
              <a:buClr>
                <a:srgbClr val="E1000F"/>
              </a:buClr>
              <a:buSzPct val="120000"/>
              <a:tabLst>
                <a:tab pos="4054475" algn="l"/>
              </a:tabLst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       (Maerz-Dezember 2019)</a:t>
            </a:r>
          </a:p>
          <a:p>
            <a:pPr marL="285750" indent="-285750" defTabSz="895350" eaLnBrk="1" hangingPunct="1">
              <a:lnSpc>
                <a:spcPct val="15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Puchenstuben  und Mitterbach nicht durchgaengig besucht</a:t>
            </a:r>
          </a:p>
          <a:p>
            <a:pPr algn="ctr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tabLst>
                <a:tab pos="4054475" algn="l"/>
              </a:tabLst>
              <a:defRPr/>
            </a:pPr>
            <a:endParaRPr lang="en-US" sz="1000" b="1" dirty="0">
              <a:solidFill>
                <a:schemeClr val="tx2"/>
              </a:solidFill>
              <a:latin typeface="Arial" charset="0"/>
              <a:ea typeface="ＭＳ Ｐゴシック" pitchFamily="34" charset="-128"/>
              <a:cs typeface="Arial" charset="0"/>
              <a:sym typeface="Arial" pitchFamily="34" charset="0"/>
            </a:endParaRPr>
          </a:p>
        </p:txBody>
      </p:sp>
      <p:sp>
        <p:nvSpPr>
          <p:cNvPr id="627717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de-DE" sz="2200" dirty="0">
                <a:sym typeface="Arial" panose="020B0604020202020204" pitchFamily="34" charset="0"/>
              </a:rPr>
              <a:t>Heimat Mostviertel – Herkunftsgemeinden der 					 Kursteilnehmer*innen</a:t>
            </a:r>
            <a:endParaRPr lang="en-US" altLang="de-DE" sz="2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27718" name="Objec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2771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51977DE-DD01-E24B-8538-66362116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08C6D8-4AAD-CD4A-8D79-D18DAA38FE92}"/>
              </a:ext>
            </a:extLst>
          </p:cNvPr>
          <p:cNvSpPr txBox="1"/>
          <p:nvPr/>
        </p:nvSpPr>
        <p:spPr>
          <a:xfrm>
            <a:off x="544887" y="458876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AC1394-20E0-FE4B-B160-A26CC414EBBE}"/>
              </a:ext>
            </a:extLst>
          </p:cNvPr>
          <p:cNvSpPr/>
          <p:nvPr/>
        </p:nvSpPr>
        <p:spPr bwMode="auto">
          <a:xfrm>
            <a:off x="2640880" y="3335935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4F6505-F23F-1846-B0B3-EE5F1E8003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960" y="1071372"/>
            <a:ext cx="3522442" cy="290567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DCC29E3-5B2C-FB4F-B943-96FFF9E9380A}"/>
              </a:ext>
            </a:extLst>
          </p:cNvPr>
          <p:cNvSpPr/>
          <p:nvPr/>
        </p:nvSpPr>
        <p:spPr bwMode="auto">
          <a:xfrm>
            <a:off x="3707904" y="3502241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A22B9F-3B72-AA47-9E65-CCC804C09A42}"/>
              </a:ext>
            </a:extLst>
          </p:cNvPr>
          <p:cNvSpPr/>
          <p:nvPr/>
        </p:nvSpPr>
        <p:spPr bwMode="auto">
          <a:xfrm>
            <a:off x="2915816" y="2644552"/>
            <a:ext cx="144016" cy="144016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B91DC2A-5CE6-8441-B71C-A6620FD4C9A6}"/>
              </a:ext>
            </a:extLst>
          </p:cNvPr>
          <p:cNvSpPr/>
          <p:nvPr/>
        </p:nvSpPr>
        <p:spPr bwMode="auto">
          <a:xfrm>
            <a:off x="2757412" y="3687070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2872C-14FC-1C48-A587-E0CFA97B4FD2}"/>
              </a:ext>
            </a:extLst>
          </p:cNvPr>
          <p:cNvSpPr/>
          <p:nvPr/>
        </p:nvSpPr>
        <p:spPr bwMode="auto">
          <a:xfrm>
            <a:off x="4106294" y="2913812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526BA4-FD03-7343-9038-7B58209ADC56}"/>
              </a:ext>
            </a:extLst>
          </p:cNvPr>
          <p:cNvSpPr/>
          <p:nvPr/>
        </p:nvSpPr>
        <p:spPr bwMode="auto">
          <a:xfrm>
            <a:off x="3347864" y="2068202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85465-4E4C-CD41-A107-3A301669D3DA}"/>
              </a:ext>
            </a:extLst>
          </p:cNvPr>
          <p:cNvSpPr/>
          <p:nvPr/>
        </p:nvSpPr>
        <p:spPr bwMode="auto">
          <a:xfrm>
            <a:off x="2843808" y="1379941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51AF3A-31C7-3C48-90A6-660B9A54ED66}"/>
              </a:ext>
            </a:extLst>
          </p:cNvPr>
          <p:cNvSpPr/>
          <p:nvPr/>
        </p:nvSpPr>
        <p:spPr bwMode="auto">
          <a:xfrm>
            <a:off x="2411760" y="1852464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65C832-8CA3-A74B-A0F5-6197F093F660}"/>
              </a:ext>
            </a:extLst>
          </p:cNvPr>
          <p:cNvSpPr/>
          <p:nvPr/>
        </p:nvSpPr>
        <p:spPr bwMode="auto">
          <a:xfrm>
            <a:off x="4065128" y="1737048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17FD15-EF29-3A4E-A42F-7B0F7B7C3FEA}"/>
              </a:ext>
            </a:extLst>
          </p:cNvPr>
          <p:cNvSpPr/>
          <p:nvPr/>
        </p:nvSpPr>
        <p:spPr bwMode="auto">
          <a:xfrm>
            <a:off x="2640926" y="2229234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357C3F-ED97-C44D-8B92-D0B2768737FE}"/>
              </a:ext>
            </a:extLst>
          </p:cNvPr>
          <p:cNvSpPr/>
          <p:nvPr/>
        </p:nvSpPr>
        <p:spPr bwMode="auto">
          <a:xfrm>
            <a:off x="4384585" y="3717981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5AB19A-B0C0-D046-ACFB-4FDA58CC10ED}"/>
              </a:ext>
            </a:extLst>
          </p:cNvPr>
          <p:cNvSpPr/>
          <p:nvPr/>
        </p:nvSpPr>
        <p:spPr bwMode="auto">
          <a:xfrm>
            <a:off x="1907750" y="2218993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5A855C-9F8B-1144-80EA-1D06451B25A5}"/>
              </a:ext>
            </a:extLst>
          </p:cNvPr>
          <p:cNvSpPr/>
          <p:nvPr/>
        </p:nvSpPr>
        <p:spPr bwMode="auto">
          <a:xfrm>
            <a:off x="1979758" y="2765696"/>
            <a:ext cx="144016" cy="14401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6DA2ED-98D6-3546-B903-D0E2FE17843E}"/>
              </a:ext>
            </a:extLst>
          </p:cNvPr>
          <p:cNvSpPr txBox="1"/>
          <p:nvPr/>
        </p:nvSpPr>
        <p:spPr>
          <a:xfrm>
            <a:off x="4257109" y="1693640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Texing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FCFE975-EFC6-124B-BD93-8FB5DF39B9D6}"/>
              </a:ext>
            </a:extLst>
          </p:cNvPr>
          <p:cNvSpPr txBox="1"/>
          <p:nvPr/>
        </p:nvSpPr>
        <p:spPr>
          <a:xfrm>
            <a:off x="4578961" y="3674573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Mitterbach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69670CF-06CB-6443-B799-A3BB210834C4}"/>
              </a:ext>
            </a:extLst>
          </p:cNvPr>
          <p:cNvSpPr txBox="1"/>
          <p:nvPr/>
        </p:nvSpPr>
        <p:spPr>
          <a:xfrm>
            <a:off x="4298275" y="2899004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/>
              <a:t>Frankenfels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8D87D4E-3843-4649-B93B-DB6F16286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4454735"/>
            <a:ext cx="1159922" cy="6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39993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9" y="982664"/>
            <a:ext cx="3630414" cy="33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4356300" y="989013"/>
            <a:ext cx="4392413" cy="1367507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46001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83600" tIns="72009" rIns="72009" bIns="72000" anchor="ctr"/>
          <a:lstStyle/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Crowdfunding ueber die Plattform von Respekt.net</a:t>
            </a:r>
          </a:p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Projektdauer 4 Monate </a:t>
            </a:r>
          </a:p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70 Spender*innen</a:t>
            </a:r>
          </a:p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5.500 EURO Spendenvolumen</a:t>
            </a:r>
          </a:p>
        </p:txBody>
      </p:sp>
      <p:sp>
        <p:nvSpPr>
          <p:cNvPr id="627717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de-DE" sz="2200" dirty="0">
                <a:sym typeface="Arial" panose="020B0604020202020204" pitchFamily="34" charset="0"/>
              </a:rPr>
              <a:t>Heimat Mostviertel - Respekt.net</a:t>
            </a:r>
            <a:endParaRPr lang="en-US" altLang="de-DE" sz="2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27718" name="Objec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2771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51977DE-DD01-E24B-8538-66362116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D55423C-D240-F94A-A1C5-BCBB7E578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18" y="1064965"/>
            <a:ext cx="3448816" cy="2860196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8CB830C4-C2AA-8B4E-9D2A-081214781F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6877" y="2495063"/>
            <a:ext cx="4392413" cy="1589649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46001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83600" tIns="72009" rIns="72009" bIns="72000" anchor="ctr"/>
          <a:lstStyle/>
          <a:p>
            <a:pPr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tabLst>
                <a:tab pos="4054475" algn="l"/>
              </a:tabLst>
              <a:defRPr/>
            </a:pPr>
            <a:endParaRPr lang="en-US" sz="1200" dirty="0">
              <a:solidFill>
                <a:schemeClr val="accent6"/>
              </a:solidFill>
              <a:latin typeface="Arial" charset="0"/>
              <a:ea typeface="ＭＳ Ｐゴシック" pitchFamily="34" charset="-128"/>
              <a:cs typeface="Arial" charset="0"/>
              <a:sym typeface="Arial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5DAE87A-788E-104C-9B1E-D2F3667DE5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955" y="2640660"/>
            <a:ext cx="2081422" cy="120009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6B906D2-D9D0-1849-B3FA-EA6706FAA7A4}"/>
              </a:ext>
            </a:extLst>
          </p:cNvPr>
          <p:cNvSpPr txBox="1"/>
          <p:nvPr/>
        </p:nvSpPr>
        <p:spPr>
          <a:xfrm>
            <a:off x="544887" y="458876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5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BED2549-45F1-884A-9B41-D92655DE74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4454735"/>
            <a:ext cx="1159922" cy="6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845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6" y="989013"/>
            <a:ext cx="2318290" cy="33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3275856" y="989014"/>
            <a:ext cx="5216134" cy="1747940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46001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83600" tIns="72009" rIns="72009" bIns="72000" anchor="ctr"/>
          <a:lstStyle/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endParaRPr lang="en-US" sz="1200" dirty="0">
              <a:solidFill>
                <a:schemeClr val="accent6"/>
              </a:solidFill>
              <a:latin typeface="Arial" charset="0"/>
              <a:ea typeface="ＭＳ Ｐゴシック" pitchFamily="34" charset="-128"/>
              <a:cs typeface="Arial" charset="0"/>
              <a:sym typeface="Arial" pitchFamily="34" charset="0"/>
            </a:endParaRPr>
          </a:p>
        </p:txBody>
      </p:sp>
      <p:sp>
        <p:nvSpPr>
          <p:cNvPr id="627717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de-DE" sz="2200" dirty="0">
                <a:sym typeface="Arial" panose="020B0604020202020204" pitchFamily="34" charset="0"/>
              </a:rPr>
              <a:t>Heimat Mostviertel – Benefizfussballmatch Scheibbs</a:t>
            </a:r>
            <a:endParaRPr lang="en-US" altLang="de-DE" sz="2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27718" name="Objec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2771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51977DE-DD01-E24B-8538-66362116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CB830C4-C2AA-8B4E-9D2A-081214781F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3264" y="2860576"/>
            <a:ext cx="5188726" cy="1224137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46001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83600" tIns="72009" rIns="72009" bIns="72000" anchor="ctr"/>
          <a:lstStyle/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200 Zuschauer</a:t>
            </a:r>
          </a:p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Ankick Bezirkshautpmann Mag. Johann Seper</a:t>
            </a:r>
          </a:p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Pokalspende Dr. Christian Konrad</a:t>
            </a:r>
          </a:p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Pokalueberreichung Bgm. Franz Aigner, Alt-Bgm. Christine Duenwald</a:t>
            </a:r>
          </a:p>
          <a:p>
            <a:pPr marL="171450" indent="-171450" defTabSz="895350" eaLnBrk="1" hangingPunct="1">
              <a:lnSpc>
                <a:spcPct val="120000"/>
              </a:lnSpc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  <a:tabLst>
                <a:tab pos="4054475" algn="l"/>
              </a:tabLst>
              <a:defRPr/>
            </a:pPr>
            <a:r>
              <a:rPr lang="en-US" sz="12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  <a:cs typeface="Arial" charset="0"/>
                <a:sym typeface="Arial" pitchFamily="34" charset="0"/>
              </a:rPr>
              <a:t>Spenden 2.000 Euro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293526-3336-9B4B-A3E9-BF4808734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8259"/>
            <a:ext cx="1944216" cy="27376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A112A6A-7893-0544-B5D6-FFF8908CF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5397" y="1060376"/>
            <a:ext cx="3878971" cy="162431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5FC724-75DD-444D-8A89-D05401411B64}"/>
              </a:ext>
            </a:extLst>
          </p:cNvPr>
          <p:cNvSpPr txBox="1"/>
          <p:nvPr/>
        </p:nvSpPr>
        <p:spPr>
          <a:xfrm>
            <a:off x="544887" y="458876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6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71FDF62-10E4-BF42-9B7E-3DE01983F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4454735"/>
            <a:ext cx="1159922" cy="6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9832"/>
      </p:ext>
    </p:extLst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lheWC5GUeqIi68Udn9H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v20.8xLU.1vUkSJ1wF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1DdAbkXUeK9.jOtP9y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j6bOqgHUmJhruRuwSy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j6bOqgHUmJhruRuwSy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1DdAbkXUeK9.jOtP9y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v20.8xLU.1vUkSJ1wF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v20.8xLU.1vUkSJ1wF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v20.8xLU.1vUkSJ1wF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v20.8xLU.1vUkSJ1wFAg"/>
</p:tagLst>
</file>

<file path=ppt/theme/theme1.xml><?xml version="1.0" encoding="utf-8"?>
<a:theme xmlns:a="http://schemas.openxmlformats.org/drawingml/2006/main" name="6_Standarddesign">
  <a:themeElements>
    <a:clrScheme name="6_Standarddesign 1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828C96"/>
      </a:accent2>
      <a:accent3>
        <a:srgbClr val="FFFFFF"/>
      </a:accent3>
      <a:accent4>
        <a:srgbClr val="000000"/>
      </a:accent4>
      <a:accent5>
        <a:srgbClr val="D4D6D9"/>
      </a:accent5>
      <a:accent6>
        <a:srgbClr val="757E87"/>
      </a:accent6>
      <a:hlink>
        <a:srgbClr val="5F6973"/>
      </a:hlink>
      <a:folHlink>
        <a:srgbClr val="0078C8"/>
      </a:folHlink>
    </a:clrScheme>
    <a:fontScheme name="6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E1000F"/>
        </a:dk2>
        <a:lt2>
          <a:srgbClr val="CDD2D2"/>
        </a:lt2>
        <a:accent1>
          <a:srgbClr val="AFB4B9"/>
        </a:accent1>
        <a:accent2>
          <a:srgbClr val="828C96"/>
        </a:accent2>
        <a:accent3>
          <a:srgbClr val="FFFFFF"/>
        </a:accent3>
        <a:accent4>
          <a:srgbClr val="000000"/>
        </a:accent4>
        <a:accent5>
          <a:srgbClr val="D4D6D9"/>
        </a:accent5>
        <a:accent6>
          <a:srgbClr val="757E87"/>
        </a:accent6>
        <a:hlink>
          <a:srgbClr val="5F6973"/>
        </a:hlink>
        <a:folHlink>
          <a:srgbClr val="0078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64142D"/>
      </a:dk2>
      <a:lt2>
        <a:srgbClr val="CDD2D2"/>
      </a:lt2>
      <a:accent1>
        <a:srgbClr val="E1000F"/>
      </a:accent1>
      <a:accent2>
        <a:srgbClr val="5F6973"/>
      </a:accent2>
      <a:accent3>
        <a:srgbClr val="FFFFFF"/>
      </a:accent3>
      <a:accent4>
        <a:srgbClr val="000000"/>
      </a:accent4>
      <a:accent5>
        <a:srgbClr val="EEAAAA"/>
      </a:accent5>
      <a:accent6>
        <a:srgbClr val="555E68"/>
      </a:accent6>
      <a:hlink>
        <a:srgbClr val="828C96"/>
      </a:hlink>
      <a:folHlink>
        <a:srgbClr val="A0323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64142D"/>
      </a:dk2>
      <a:lt2>
        <a:srgbClr val="CDD2D2"/>
      </a:lt2>
      <a:accent1>
        <a:srgbClr val="E1000F"/>
      </a:accent1>
      <a:accent2>
        <a:srgbClr val="5F6973"/>
      </a:accent2>
      <a:accent3>
        <a:srgbClr val="FFFFFF"/>
      </a:accent3>
      <a:accent4>
        <a:srgbClr val="000000"/>
      </a:accent4>
      <a:accent5>
        <a:srgbClr val="EEAAAA"/>
      </a:accent5>
      <a:accent6>
        <a:srgbClr val="555E68"/>
      </a:accent6>
      <a:hlink>
        <a:srgbClr val="828C96"/>
      </a:hlink>
      <a:folHlink>
        <a:srgbClr val="A0323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</Words>
  <Application>Microsoft Macintosh PowerPoint</Application>
  <PresentationFormat>Benutzerdefiniert</PresentationFormat>
  <Paragraphs>45</Paragraphs>
  <Slides>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6_Standarddesign</vt:lpstr>
      <vt:lpstr>think-cell Slide</vt:lpstr>
      <vt:lpstr>PowerPoint-Präsentation</vt:lpstr>
      <vt:lpstr>Heimat Mostviertel – Deutschkurse A0/A1 (Maerz-September 2019)</vt:lpstr>
      <vt:lpstr>Heimat Mostviertel – Deutschkurse A2/B1 (Oktober-Dezember 2019)</vt:lpstr>
      <vt:lpstr>Heimat Mostviertel – Herkunftsgemeinden der       Kursteilnehmer*innen</vt:lpstr>
      <vt:lpstr>Heimat Mostviertel - Respekt.net</vt:lpstr>
      <vt:lpstr>Heimat Mostviertel – Benefizfussballmatch Scheibbs</vt:lpstr>
    </vt:vector>
  </TitlesOfParts>
  <Manager/>
  <Company>Henkel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2013-2016: Laundry &amp; Home Care</dc:title>
  <dc:subject/>
  <dc:creator>Henkel</dc:creator>
  <cp:keywords/>
  <dc:description>Template: 2011-02-23</dc:description>
  <cp:lastModifiedBy>Microsoft Office-Benutzer</cp:lastModifiedBy>
  <cp:revision>2193</cp:revision>
  <cp:lastPrinted>2019-11-17T19:21:13Z</cp:lastPrinted>
  <dcterms:created xsi:type="dcterms:W3CDTF">2012-12-14T07:36:52Z</dcterms:created>
  <dcterms:modified xsi:type="dcterms:W3CDTF">2020-02-08T15:44:24Z</dcterms:modified>
  <cp:category/>
</cp:coreProperties>
</file>